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8" r:id="rId3"/>
    <p:sldId id="262" r:id="rId4"/>
    <p:sldId id="265" r:id="rId5"/>
    <p:sldId id="266" r:id="rId6"/>
    <p:sldId id="263" r:id="rId7"/>
    <p:sldId id="269" r:id="rId8"/>
    <p:sldId id="270" r:id="rId9"/>
    <p:sldId id="279" r:id="rId10"/>
    <p:sldId id="280" r:id="rId11"/>
    <p:sldId id="272" r:id="rId12"/>
    <p:sldId id="273" r:id="rId13"/>
    <p:sldId id="274" r:id="rId14"/>
    <p:sldId id="264" r:id="rId15"/>
    <p:sldId id="275" r:id="rId16"/>
    <p:sldId id="284" r:id="rId17"/>
    <p:sldId id="260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3" autoAdjust="0"/>
  </p:normalViewPr>
  <p:slideViewPr>
    <p:cSldViewPr>
      <p:cViewPr varScale="1">
        <p:scale>
          <a:sx n="63" d="100"/>
          <a:sy n="63" d="100"/>
        </p:scale>
        <p:origin x="111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7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4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5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3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7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9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0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9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1ADC7-BDE5-4F4D-9BBC-DAE49B0B81B7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15559-49C2-41C0-8175-F8C1DD59D1B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5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5-uimHkVfs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I1uCXnXglJ8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U598P2iXI" TargetMode="External"/><Relationship Id="rId2" Type="http://schemas.openxmlformats.org/officeDocument/2006/relationships/hyperlink" Target="https://www.youtube.com/watch?v=c5-uimHkVf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ijihd16b1fI" TargetMode="External"/><Relationship Id="rId4" Type="http://schemas.openxmlformats.org/officeDocument/2006/relationships/hyperlink" Target="https://www.youtube.com/watch?v=I1uCXnXglJ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-21659" y="980728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pPr algn="ctr"/>
            <a:r>
              <a:rPr lang="de-DE" sz="3600" b="1" dirty="0" smtClean="0"/>
              <a:t>„</a:t>
            </a:r>
            <a:r>
              <a:rPr lang="de-DE" sz="3600" b="1" dirty="0" err="1" smtClean="0"/>
              <a:t>Guédelon</a:t>
            </a:r>
            <a:r>
              <a:rPr lang="de-DE" sz="3600" b="1" dirty="0" smtClean="0"/>
              <a:t>“ </a:t>
            </a:r>
          </a:p>
          <a:p>
            <a:pPr algn="ctr"/>
            <a:endParaRPr lang="de-DE" sz="3600" b="1" dirty="0" smtClean="0"/>
          </a:p>
          <a:p>
            <a:endParaRPr lang="de-DE" b="1" dirty="0" smtClean="0"/>
          </a:p>
          <a:p>
            <a:pPr algn="ctr"/>
            <a:r>
              <a:rPr lang="de-DE" b="1" dirty="0" smtClean="0"/>
              <a:t>Projekt zum Neubau einer </a:t>
            </a:r>
            <a:r>
              <a:rPr lang="de-DE" b="1" dirty="0" err="1" smtClean="0"/>
              <a:t>mittelaterlichen</a:t>
            </a:r>
            <a:r>
              <a:rPr lang="de-DE" b="1" dirty="0" smtClean="0"/>
              <a:t> Burg</a:t>
            </a:r>
          </a:p>
          <a:p>
            <a:pPr algn="ctr"/>
            <a:r>
              <a:rPr lang="de-DE" b="1" dirty="0" smtClean="0"/>
              <a:t>Nur mit Mitteln/Handwerkern  aus dem Mittelalter</a:t>
            </a:r>
          </a:p>
          <a:p>
            <a:pPr algn="ctr"/>
            <a:endParaRPr lang="de-DE" b="1" dirty="0"/>
          </a:p>
          <a:p>
            <a:pPr algn="ctr"/>
            <a:r>
              <a:rPr lang="de-DE" b="1" dirty="0" smtClean="0"/>
              <a:t>Kurzes Video</a:t>
            </a:r>
          </a:p>
          <a:p>
            <a:pPr algn="ctr"/>
            <a:r>
              <a:rPr lang="de-DE" b="1" dirty="0" smtClean="0">
                <a:hlinkClick r:id="rId2"/>
              </a:rPr>
              <a:t>https</a:t>
            </a:r>
            <a:r>
              <a:rPr lang="de-DE" b="1" dirty="0">
                <a:hlinkClick r:id="rId2"/>
              </a:rPr>
              <a:t>://</a:t>
            </a:r>
            <a:r>
              <a:rPr lang="de-DE" b="1" dirty="0" smtClean="0">
                <a:hlinkClick r:id="rId2"/>
              </a:rPr>
              <a:t>www.youtube.com/watch?v=c5-uimHkVfs</a:t>
            </a:r>
            <a:endParaRPr lang="de-DE" b="1" dirty="0" smtClean="0"/>
          </a:p>
          <a:p>
            <a:endParaRPr lang="de-DE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72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Partnerschaftsverein\Stammtisch\Guédelon\Guédelon_Fens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r="7273"/>
          <a:stretch/>
        </p:blipFill>
        <p:spPr bwMode="auto">
          <a:xfrm>
            <a:off x="35055" y="332656"/>
            <a:ext cx="4176905" cy="65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Partnerschaftsverein\Stammtisch\Guédelon\Guédelon_Ka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141" y="332656"/>
            <a:ext cx="4889371" cy="65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9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artnerschaftsverein\Stammtisch\Guédelon\Guédelon_2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9"/>
          <a:stretch/>
        </p:blipFill>
        <p:spPr bwMode="auto">
          <a:xfrm>
            <a:off x="5486" y="548680"/>
            <a:ext cx="9064942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86" y="63361"/>
            <a:ext cx="913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2013   Der Bergfried wächst und der 4. Eckturm ganz rechts wird angefangen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artnerschaftsverein\Stammtisch\Guédelon\Guédelon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91" y="1124744"/>
            <a:ext cx="9204523" cy="51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633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2015</a:t>
            </a:r>
          </a:p>
          <a:p>
            <a:pPr algn="ctr"/>
            <a:r>
              <a:rPr lang="de-DE" dirty="0" smtClean="0"/>
              <a:t>Auch der Kapellenturm links wächst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artnerschaftsverein\Stammtisch\Guédelon\Guédelon_201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5" r="8495"/>
          <a:stretch/>
        </p:blipFill>
        <p:spPr bwMode="auto">
          <a:xfrm>
            <a:off x="72952" y="1515268"/>
            <a:ext cx="907104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952" y="63361"/>
            <a:ext cx="9071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2016</a:t>
            </a:r>
          </a:p>
          <a:p>
            <a:r>
              <a:rPr lang="de-DE" dirty="0" smtClean="0"/>
              <a:t>Hier sieht man erstmals alle 4 Türme: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Vorne die 2 Ecktürme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hinten rechts der Bergfried (Wohnturm) und links der Kapellenturm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artnerschaftsverein\Stammtisch\Guédelon\Guédelon_2017_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b="8197"/>
          <a:stretch/>
        </p:blipFill>
        <p:spPr bwMode="auto">
          <a:xfrm>
            <a:off x="15489" y="830317"/>
            <a:ext cx="9128511" cy="59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489" y="63361"/>
            <a:ext cx="912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2017   </a:t>
            </a:r>
          </a:p>
          <a:p>
            <a:pPr algn="ctr"/>
            <a:r>
              <a:rPr lang="de-DE" dirty="0" smtClean="0"/>
              <a:t>Wieder ein </a:t>
            </a:r>
            <a:r>
              <a:rPr lang="de-DE" b="1" dirty="0" smtClean="0"/>
              <a:t>Dach</a:t>
            </a:r>
            <a:r>
              <a:rPr lang="de-DE" dirty="0" smtClean="0"/>
              <a:t> fast fertig auf dem vorderen Eckturm und die </a:t>
            </a:r>
            <a:r>
              <a:rPr lang="de-DE" b="1" dirty="0" smtClean="0"/>
              <a:t>Außenmauern</a:t>
            </a:r>
            <a:r>
              <a:rPr lang="de-DE" dirty="0" smtClean="0"/>
              <a:t> wachsen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63361"/>
            <a:ext cx="849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2019   Der  Kapellenturm hat ein schönes rundes Dach bekommen </a:t>
            </a:r>
            <a:endParaRPr lang="en-US" dirty="0"/>
          </a:p>
        </p:txBody>
      </p:sp>
      <p:pic>
        <p:nvPicPr>
          <p:cNvPr id="1026" name="Picture 2" descr="E:\Partnerschaftsverein\Stammtisch\Guédelon\Guédelon_2019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9"/>
          <a:stretch/>
        </p:blipFill>
        <p:spPr bwMode="auto">
          <a:xfrm>
            <a:off x="35496" y="764704"/>
            <a:ext cx="9032238" cy="56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2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artnerschaftsverein\Stammtisch\Guédelon\Guedelon_2019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" y="1273487"/>
            <a:ext cx="9000000" cy="388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496" y="236125"/>
            <a:ext cx="90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2019   Der Innenhof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66283" y="136545"/>
            <a:ext cx="887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2020    Rundgang durch die Burg  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://www.youtube.com/watch?v=I1uCXnXglJ8</a:t>
            </a:r>
            <a:endParaRPr lang="en-US" dirty="0"/>
          </a:p>
          <a:p>
            <a:endParaRPr lang="en-US" b="1" dirty="0"/>
          </a:p>
        </p:txBody>
      </p:sp>
      <p:pic>
        <p:nvPicPr>
          <p:cNvPr id="2050" name="Picture 2" descr="E:\Partnerschaftsverein\Stammtisch\Guédelon\Guedelon_2020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3" y="566864"/>
            <a:ext cx="8424693" cy="63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9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59632" y="980728"/>
            <a:ext cx="59046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r>
              <a:rPr lang="de-DE" b="1" dirty="0" smtClean="0"/>
              <a:t>4 Minuten:  Warum baut man eine Burg wie im Mittelalter</a:t>
            </a:r>
          </a:p>
          <a:p>
            <a:r>
              <a:rPr lang="de-DE" b="1" dirty="0" smtClean="0"/>
              <a:t>+ einige Handwerker</a:t>
            </a:r>
          </a:p>
          <a:p>
            <a:r>
              <a:rPr lang="de-DE" b="1" dirty="0">
                <a:hlinkClick r:id="rId2"/>
              </a:rPr>
              <a:t>https://</a:t>
            </a:r>
            <a:r>
              <a:rPr lang="de-DE" b="1" dirty="0" smtClean="0">
                <a:hlinkClick r:id="rId2"/>
              </a:rPr>
              <a:t>www.youtube.com/watch?v=c5-uimHkVfs</a:t>
            </a:r>
            <a:endParaRPr lang="de-DE" b="1" dirty="0" smtClean="0"/>
          </a:p>
          <a:p>
            <a:endParaRPr lang="de-DE" b="1" dirty="0" smtClean="0"/>
          </a:p>
          <a:p>
            <a:endParaRPr lang="de-DE" b="1" dirty="0"/>
          </a:p>
          <a:p>
            <a:r>
              <a:rPr lang="de-DE" b="1" dirty="0" smtClean="0">
                <a:solidFill>
                  <a:schemeClr val="bg1">
                    <a:lumMod val="75000"/>
                  </a:schemeClr>
                </a:solidFill>
              </a:rPr>
              <a:t>(Mit </a:t>
            </a:r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Erklärungen einzelner Handwerker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13 Minuten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b="1" u="sng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</a:t>
            </a:r>
            <a:r>
              <a:rPr lang="de-DE" b="1" u="sng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www.youtube.com/watch?v=PfU598P2iXI</a:t>
            </a:r>
            <a:r>
              <a:rPr lang="de-DE" b="1" u="sng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de-DE" b="1" dirty="0" smtClean="0"/>
          </a:p>
          <a:p>
            <a:r>
              <a:rPr lang="de-DE" b="1" dirty="0" smtClean="0"/>
              <a:t>6 </a:t>
            </a:r>
            <a:r>
              <a:rPr lang="de-DE" b="1" dirty="0" err="1" smtClean="0"/>
              <a:t>MinutenSo</a:t>
            </a:r>
            <a:r>
              <a:rPr lang="de-DE" b="1" dirty="0" smtClean="0"/>
              <a:t> sieht die Burg 2020 aus</a:t>
            </a:r>
            <a:r>
              <a:rPr lang="de-DE" b="1" dirty="0"/>
              <a:t> </a:t>
            </a:r>
            <a:endParaRPr lang="en-US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www.youtube.com/watch?v=I1uCXnXglJ8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Auxerre</a:t>
            </a:r>
            <a:endParaRPr lang="de-DE" dirty="0"/>
          </a:p>
          <a:p>
            <a:r>
              <a:rPr lang="de-DE" u="sng" dirty="0">
                <a:hlinkClick r:id="rId5"/>
              </a:rPr>
              <a:t>https://www.youtube.com/watch?v=ijihd16b1fI</a:t>
            </a:r>
            <a:r>
              <a:rPr lang="de-DE" dirty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4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Partnerschaftsverein\Stammtisch\Guédelon\Guedelon_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0" y="885214"/>
            <a:ext cx="915362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Chateaux</a:t>
            </a:r>
            <a:r>
              <a:rPr lang="de-DE" b="1" dirty="0" smtClean="0"/>
              <a:t> de </a:t>
            </a:r>
            <a:r>
              <a:rPr lang="de-DE" b="1" dirty="0" err="1" smtClean="0"/>
              <a:t>Guédelon</a:t>
            </a:r>
            <a:r>
              <a:rPr lang="de-DE" b="1" dirty="0" smtClean="0"/>
              <a:t>   2000 /  Baustelle </a:t>
            </a:r>
            <a:r>
              <a:rPr lang="de-DE" b="1" dirty="0"/>
              <a:t>- seit </a:t>
            </a:r>
            <a:r>
              <a:rPr lang="de-DE" b="1" dirty="0" smtClean="0"/>
              <a:t>1997</a:t>
            </a:r>
          </a:p>
          <a:p>
            <a:pPr algn="ctr"/>
            <a:r>
              <a:rPr lang="de-DE" b="1" dirty="0" smtClean="0"/>
              <a:t>Die Fundamente sind fertig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artnerschaftsverein\Stammtisch\Guédelon\Guedelon_MOd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98463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23728" y="1166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So soll die Burg 2023 mal aussehen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artnerschaftsverein\Stammtisch\Guédelon\Guedelon_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96944" cy="56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2005</a:t>
            </a:r>
          </a:p>
          <a:p>
            <a:pPr algn="ctr"/>
            <a:r>
              <a:rPr lang="de-DE" dirty="0" smtClean="0"/>
              <a:t>Kapellenturm und Bergfried wachsen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9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44624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2006    Beginn des Hauses in Mittelteil</a:t>
            </a:r>
            <a:endParaRPr lang="en-US" dirty="0"/>
          </a:p>
        </p:txBody>
      </p:sp>
      <p:pic>
        <p:nvPicPr>
          <p:cNvPr id="10242" name="Picture 2" descr="E:\Partnerschaftsverein\Stammtisch\Guédelon\Guedelon_2006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3" y="352513"/>
            <a:ext cx="8673983" cy="65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artnerschaftsverein\Stammtisch\Guédelon\Guédelon_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27384"/>
            <a:ext cx="9036496" cy="67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8" y="63361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2008     Alles wächst in die Höhe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artnerschaftsverein\Stammtisch\Guédelon\Guédelon_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8264"/>
            <a:ext cx="8686816" cy="651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7504" y="-27384"/>
            <a:ext cx="868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2009    Das erste Dach entsteht</a:t>
            </a:r>
          </a:p>
        </p:txBody>
      </p:sp>
    </p:spTree>
    <p:extLst>
      <p:ext uri="{BB962C8B-B14F-4D97-AF65-F5344CB8AC3E}">
        <p14:creationId xmlns:p14="http://schemas.microsoft.com/office/powerpoint/2010/main" val="1083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artnerschaftsverein\Stammtisch\Guédelon\Guédelon_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" y="53776"/>
            <a:ext cx="9108811" cy="68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397" y="63361"/>
            <a:ext cx="910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2011   Das Haus ist fertig, jetzt kann der Innenausbau beginnen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Partnerschaftsverein\Stammtisch\Guédelon\Guedelon_Malere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9015"/>
            <a:ext cx="4720771" cy="629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Partnerschaftsverein\Stammtisch\Guédelon\Guedelon_Sa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/>
          <a:stretch/>
        </p:blipFill>
        <p:spPr bwMode="auto">
          <a:xfrm>
            <a:off x="-36512" y="476672"/>
            <a:ext cx="439753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Bildschirmpräsentation (4:3)</PresentationFormat>
  <Paragraphs>45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Ruth</dc:creator>
  <cp:lastModifiedBy>Frohsinn Schriftführung</cp:lastModifiedBy>
  <cp:revision>27</cp:revision>
  <dcterms:created xsi:type="dcterms:W3CDTF">2021-04-16T10:40:05Z</dcterms:created>
  <dcterms:modified xsi:type="dcterms:W3CDTF">2021-04-20T16:44:19Z</dcterms:modified>
</cp:coreProperties>
</file>