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8" r:id="rId12"/>
    <p:sldId id="264" r:id="rId13"/>
    <p:sldId id="269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55" autoAdjust="0"/>
  </p:normalViewPr>
  <p:slideViewPr>
    <p:cSldViewPr>
      <p:cViewPr varScale="1">
        <p:scale>
          <a:sx n="59" d="100"/>
          <a:sy n="59" d="100"/>
        </p:scale>
        <p:origin x="82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D59B-67E3-49DE-B449-9B08CB96C75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EB1C-7D6E-49BD-B05E-1834729BD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7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D59B-67E3-49DE-B449-9B08CB96C75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EB1C-7D6E-49BD-B05E-1834729BD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04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D59B-67E3-49DE-B449-9B08CB96C75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EB1C-7D6E-49BD-B05E-1834729BD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2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D59B-67E3-49DE-B449-9B08CB96C75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EB1C-7D6E-49BD-B05E-1834729BD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43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D59B-67E3-49DE-B449-9B08CB96C75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EB1C-7D6E-49BD-B05E-1834729BD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63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D59B-67E3-49DE-B449-9B08CB96C75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EB1C-7D6E-49BD-B05E-1834729BD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7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D59B-67E3-49DE-B449-9B08CB96C75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EB1C-7D6E-49BD-B05E-1834729BD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74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D59B-67E3-49DE-B449-9B08CB96C75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EB1C-7D6E-49BD-B05E-1834729BD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58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D59B-67E3-49DE-B449-9B08CB96C75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EB1C-7D6E-49BD-B05E-1834729BD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29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D59B-67E3-49DE-B449-9B08CB96C75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EB1C-7D6E-49BD-B05E-1834729BD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44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D59B-67E3-49DE-B449-9B08CB96C75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EB1C-7D6E-49BD-B05E-1834729BD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67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0D59B-67E3-49DE-B449-9B08CB96C757}" type="datetimeFigureOut">
              <a:rPr lang="de-DE" smtClean="0"/>
              <a:t>21.03.2025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EB1C-7D6E-49BD-B05E-1834729BD3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94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44825"/>
            <a:ext cx="7846640" cy="1755626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Auxerre</a:t>
            </a:r>
            <a:r>
              <a:rPr lang="de-DE" dirty="0" smtClean="0"/>
              <a:t>, </a:t>
            </a:r>
            <a:r>
              <a:rPr lang="de-DE" dirty="0" err="1" smtClean="0"/>
              <a:t>Guedelon</a:t>
            </a:r>
            <a:r>
              <a:rPr lang="de-DE" dirty="0" smtClean="0"/>
              <a:t>, </a:t>
            </a:r>
            <a:r>
              <a:rPr lang="de-DE" dirty="0" err="1" smtClean="0"/>
              <a:t>Vezelay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Höhepunkte </a:t>
            </a:r>
            <a:br>
              <a:rPr lang="de-DE" dirty="0" smtClean="0"/>
            </a:br>
            <a:r>
              <a:rPr lang="de-DE" dirty="0" smtClean="0"/>
              <a:t>im Westen des Burgunds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AutoShape 2" descr="Anfahrt nach Auxerre | Fremdenverkehrsamt von Auxerre und Auxerrois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Anfahrt nach Auxerre | Fremdenverkehrsamt von Auxerre und Auxerrois"/>
          <p:cNvSpPr>
            <a:spLocks noChangeAspect="1" noChangeArrowheads="1"/>
          </p:cNvSpPr>
          <p:nvPr/>
        </p:nvSpPr>
        <p:spPr bwMode="auto">
          <a:xfrm>
            <a:off x="307975" y="-57150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Anfahrt nach Auxerre | Fremdenverkehrsamt von Auxerre und Auxerrois"/>
          <p:cNvSpPr>
            <a:spLocks noChangeAspect="1" noChangeArrowheads="1"/>
          </p:cNvSpPr>
          <p:nvPr/>
        </p:nvSpPr>
        <p:spPr bwMode="auto">
          <a:xfrm>
            <a:off x="460375" y="-41910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0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bbaye Saint-Germain (Abtei) | Fremdenverkehrsamt von Auxerre und Auxerr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5519936" cy="551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aint-Germain d'Auxerre –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7" y="476672"/>
            <a:ext cx="3778799" cy="24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896544" cy="32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5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bbaye Saint-Germain (Abtei) | Fremdenverkehrsamt von Auxerre und Auxerrois"/>
          <p:cNvSpPr>
            <a:spLocks noChangeAspect="1" noChangeArrowheads="1"/>
          </p:cNvSpPr>
          <p:nvPr/>
        </p:nvSpPr>
        <p:spPr bwMode="auto">
          <a:xfrm>
            <a:off x="155575" y="-846138"/>
            <a:ext cx="23622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292" name="Picture 4" descr="Abbaye Saint-Germain (Abtei) | Fremdenverkehrsamt von Auxerre und Auxerr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8950"/>
            <a:ext cx="4291797" cy="321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L'abbaye Saint-Germain / Patrimoine / Attractive - Ville d'Auxer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8" descr="L'abbaye Saint-Germain / Patrimoine / Attractive - Ville d'Auxer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10" descr="L'abbaye Saint-Germain / Patrimoine / Attractive - Ville d'Auxer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12" descr="L'abbaye Saint-Germain / Patrimoine / Attractive - Ville d'Auxerr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25512"/>
            <a:ext cx="4303114" cy="28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2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thédrale Saint-Etienne | Fremdenverkehrsamt von Auxerre und Auxerr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33036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97496"/>
            <a:ext cx="4656517" cy="34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0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Chablis	Weinverkostung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25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blis Premier Cru Montée de Tonnerre - Die Climats von Chablis - Chablis -We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256584" cy="35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ünstige Chablis - top Chablis zum besten Pre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10" y="4221089"/>
            <a:ext cx="2304182" cy="23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maine Fevre William Chablis Grand Cru Les Clos 2018 kaufen| Preis und  Bewertungen bei Drinks&amp;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539008" cy="25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blis: Abgang Langer - Mehr Genuss - Tagesspieg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37" y="4509120"/>
            <a:ext cx="34099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5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aziergang durch die Weinberge - Chablis-We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2552"/>
            <a:ext cx="80648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3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BLIS | Tourisme en Bourgog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03623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65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BLIS | Tourisme en Bourgog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ABLIS | Tourisme en Bourgog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32178"/>
            <a:ext cx="4491136" cy="239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20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maine William Fevre - Lobenbergs Gute We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74" y="1101096"/>
            <a:ext cx="6192153" cy="41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Le vignoble de Chablis - Tourisme Yonne : Département de l'Yonne - Site  officiel"/>
          <p:cNvSpPr>
            <a:spLocks noChangeAspect="1" noChangeArrowheads="1"/>
          </p:cNvSpPr>
          <p:nvPr/>
        </p:nvSpPr>
        <p:spPr bwMode="auto">
          <a:xfrm>
            <a:off x="155575" y="-647700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8" descr="Le vignoble de Chablis - Tourisme Yonne : Département de l'Yonne - Site  officiel"/>
          <p:cNvSpPr>
            <a:spLocks noChangeAspect="1" noChangeArrowheads="1"/>
          </p:cNvSpPr>
          <p:nvPr/>
        </p:nvSpPr>
        <p:spPr bwMode="auto">
          <a:xfrm>
            <a:off x="307975" y="-495300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29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fahrt nach Auxerre | Fremdenverkehrsamt von Auxerre und Auxerr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34872" cy="40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e vignoble de Chablis - Tourisme Yonne : Département de l'Yonne - Site  officiel"/>
          <p:cNvSpPr>
            <a:spLocks noChangeAspect="1" noChangeArrowheads="1"/>
          </p:cNvSpPr>
          <p:nvPr/>
        </p:nvSpPr>
        <p:spPr bwMode="auto">
          <a:xfrm>
            <a:off x="155575" y="-647700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148" name="Picture 4" descr="Le vignoble de Chablis - Tourisme Yonne : Département de l'Yonne - Site  offici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8" y="714375"/>
            <a:ext cx="7776864" cy="314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354171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92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E SYRACUSE, Chablis - Menü, Preise &amp; Restaurant Bewertungen - Trip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0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Basilika </a:t>
            </a:r>
            <a:r>
              <a:rPr lang="de-DE" dirty="0" err="1" smtClean="0"/>
              <a:t>Vezelay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</a:t>
            </a:r>
            <a:r>
              <a:rPr lang="de-DE" dirty="0" err="1" smtClean="0"/>
              <a:t>Unesco</a:t>
            </a:r>
            <a:r>
              <a:rPr lang="de-DE" dirty="0" smtClean="0"/>
              <a:t>-Weltkulturerbe -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69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e-Marie-Madeleine (Vézelay)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194466" cy="55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5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e-Marie-Madeleine (Vézelay) –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4467"/>
            <a:ext cx="3888431" cy="28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atei:00 Basilique Ste-Marie-Madeleine de Vézelay - JPG1.jpg –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725616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90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167751" cy="535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604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silique Sainte Marie-Madeleine | Tourisme en Bourgog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24736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817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silique Sainte Marie-Madeleine | Tourisme en Bourgog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4191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04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silique Sainte Marie-Madeleine | Tourisme en Bourgog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725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05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ézelay –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772816"/>
            <a:ext cx="54345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3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a Tour de l'Horloge / Patrimoine / Attractive - Ville d'Auxe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UXERRE | Tourisme en Bourgog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531"/>
            <a:ext cx="5458706" cy="409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ur de l'Horloge | Office de tourisme d'Auxerre et de l'Auxerr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4644"/>
            <a:ext cx="8679027" cy="43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r Uhrturm | Fremdenverkehrsamt von Auxerre und Auxerr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rochures et formulaire de contact | Office de tourisme d'Auxerre et de l' Auxerro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3284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bbaye Saint-Germain (Abtei) | Fremdenverkehrsamt von Auxerre und Auxerr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rochures et formulaire de contact | Office de tourisme d'Auxerre et de l' Auxerr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bbaye Saint-Germain | Bourgogne Touris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7103"/>
            <a:ext cx="8352928" cy="55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Bildschirmpräsentation (4:3)</PresentationFormat>
  <Paragraphs>3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2" baseType="lpstr">
      <vt:lpstr>Arial</vt:lpstr>
      <vt:lpstr>Calibri</vt:lpstr>
      <vt:lpstr>Larissa</vt:lpstr>
      <vt:lpstr>Auxerre, Guedelon, Vezelay Höhepunkte  im Westen des Burgunds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Chablis Weinverkostung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Basilika Vezelay -Unesco-Weltkulturerbe -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Jürgen Fleischmann</dc:creator>
  <cp:lastModifiedBy>PVBT Schriftführung</cp:lastModifiedBy>
  <cp:revision>11</cp:revision>
  <dcterms:created xsi:type="dcterms:W3CDTF">2021-04-17T12:39:01Z</dcterms:created>
  <dcterms:modified xsi:type="dcterms:W3CDTF">2025-03-21T17:12:30Z</dcterms:modified>
</cp:coreProperties>
</file>